
<file path=[Content_Types].xml><?xml version="1.0" encoding="utf-8"?>
<Types xmlns="http://schemas.openxmlformats.org/package/2006/content-types">
  <Default Extension="wmf" ContentType="image/x-wmf"/>
  <Default Extension="png" ContentType="image/png"/>
  <Default Extension="wdp" ContentType="image/vnd.ms-photo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3"/>
    <p:sldMasterId id="2147483667" r:id="rId4"/>
    <p:sldMasterId id="2147483679" r:id="rId5"/>
    <p:sldMasterId id="2147483691" r:id="rId6"/>
    <p:sldMasterId id="2147483703" r:id="rId7"/>
  </p:sldMasterIdLst>
  <p:notesMasterIdLst>
    <p:notesMasterId r:id="rId23"/>
  </p:notesMasterIdLst>
  <p:sldIdLst>
    <p:sldId id="346" r:id="rId8"/>
    <p:sldId id="588" r:id="rId9"/>
    <p:sldId id="589" r:id="rId10"/>
    <p:sldId id="595" r:id="rId11"/>
    <p:sldId id="607" r:id="rId12"/>
    <p:sldId id="597" r:id="rId13"/>
    <p:sldId id="598" r:id="rId14"/>
    <p:sldId id="599" r:id="rId15"/>
    <p:sldId id="600" r:id="rId16"/>
    <p:sldId id="617" r:id="rId17"/>
    <p:sldId id="601" r:id="rId18"/>
    <p:sldId id="602" r:id="rId19"/>
    <p:sldId id="603" r:id="rId20"/>
    <p:sldId id="604" r:id="rId21"/>
    <p:sldId id="591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6FC434C9-B498-4C0D-8FC0-D3DBA1EBD618}">
          <p14:sldIdLst>
            <p14:sldId id="346"/>
            <p14:sldId id="588"/>
            <p14:sldId id="589"/>
            <p14:sldId id="595"/>
            <p14:sldId id="607"/>
            <p14:sldId id="597"/>
            <p14:sldId id="598"/>
            <p14:sldId id="599"/>
            <p14:sldId id="600"/>
            <p14:sldId id="617"/>
            <p14:sldId id="601"/>
            <p14:sldId id="602"/>
            <p14:sldId id="603"/>
            <p14:sldId id="604"/>
            <p14:sldId id="591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ardo Luis Madariaga Miranda" initials="GLMM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76"/>
    <a:srgbClr val="AA7C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50" autoAdjust="0"/>
    <p:restoredTop sz="94660"/>
  </p:normalViewPr>
  <p:slideViewPr>
    <p:cSldViewPr snapToGrid="0">
      <p:cViewPr>
        <p:scale>
          <a:sx n="57" d="100"/>
          <a:sy n="57" d="100"/>
        </p:scale>
        <p:origin x="752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48A1D-0209-44EB-B0F9-8163B34FF82D}" type="datetimeFigureOut">
              <a:rPr lang="es-PE" smtClean="0"/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8C0D9-4C95-4385-AE24-1CE117BF64A6}" type="slidenum">
              <a:rPr lang="es-PE" smtClean="0"/>
            </a:fld>
            <a:endParaRPr lang="es-P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Diapositiva de título">
  <p:cSld name="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9" y="200784"/>
            <a:ext cx="1641033" cy="674979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s-ES"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F0E2F9E8-C8F0-4C35-AEE9-8B9DC015248C}" type="datetimeFigureOut">
              <a:rPr lang="es-PE" smtClean="0"/>
            </a:fld>
            <a:endParaRPr lang="es-PE"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s-PE"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17B91E9A-7BEA-42F6-A26E-370FFACC27A5}" type="slidenum">
              <a:rPr lang="es-PE" smtClean="0"/>
            </a:fld>
            <a:endParaRPr lang="es-PE"/>
          </a:p>
        </p:txBody>
      </p:sp>
      <p:pic>
        <p:nvPicPr>
          <p:cNvPr id="9" name="Google Shape;28;p3"/>
          <p:cNvPicPr preferRelativeResize="0"/>
          <p:nvPr userDrawn="1"/>
        </p:nvPicPr>
        <p:blipFill rotWithShape="1">
          <a:blip r:embed="rId3">
            <a:alphaModFix amt="20000"/>
          </a:blip>
          <a:srcRect l="28260"/>
          <a:stretch>
            <a:fillRect/>
          </a:stretch>
        </p:blipFill>
        <p:spPr>
          <a:xfrm>
            <a:off x="10393" y="875762"/>
            <a:ext cx="3553312" cy="5713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ación">
  <p:cSld name="Comparació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F0E2F9E8-C8F0-4C35-AEE9-8B9DC015248C}" type="datetimeFigureOut">
              <a:rPr lang="es-PE" smtClean="0"/>
            </a:fld>
            <a:endParaRPr lang="es-PE"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s-PE"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17B91E9A-7BEA-42F6-A26E-370FFACC27A5}" type="slidenum">
              <a:rPr lang="es-PE" smtClean="0"/>
            </a:fld>
            <a:endParaRPr lang="es-PE"/>
          </a:p>
        </p:txBody>
      </p:sp>
      <p:pic>
        <p:nvPicPr>
          <p:cNvPr id="53" name="Google Shape;53;p6"/>
          <p:cNvPicPr preferRelativeResize="0"/>
          <p:nvPr/>
        </p:nvPicPr>
        <p:blipFill rotWithShape="1">
          <a:blip r:embed="rId2">
            <a:alphaModFix amt="20000"/>
          </a:blip>
          <a:srcRect l="28260"/>
          <a:stretch>
            <a:fillRect/>
          </a:stretch>
        </p:blipFill>
        <p:spPr>
          <a:xfrm>
            <a:off x="10393" y="582498"/>
            <a:ext cx="3553312" cy="60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ido con título">
  <p:cSld name="Contenido con títul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F0E2F9E8-C8F0-4C35-AEE9-8B9DC015248C}" type="datetimeFigureOut">
              <a:rPr lang="es-PE" smtClean="0"/>
            </a:fld>
            <a:endParaRPr lang="es-PE"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s-PE"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17B91E9A-7BEA-42F6-A26E-370FFACC27A5}" type="slidenum">
              <a:rPr lang="es-PE" smtClean="0"/>
            </a:fld>
            <a:endParaRPr lang="es-PE"/>
          </a:p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2">
            <a:alphaModFix amt="20000"/>
          </a:blip>
          <a:srcRect l="28260"/>
          <a:stretch>
            <a:fillRect/>
          </a:stretch>
        </p:blipFill>
        <p:spPr>
          <a:xfrm>
            <a:off x="10393" y="582498"/>
            <a:ext cx="3553312" cy="60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Imagen con título">
  <p:cSld name="Imagen con título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75" name="Google Shape;75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s-ES"/>
              <a:t>Haga clic en el icono para agregar una imagen</a:t>
            </a:r>
            <a:endParaRPr lang="es-ES"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F0E2F9E8-C8F0-4C35-AEE9-8B9DC015248C}" type="datetimeFigureOut">
              <a:rPr lang="es-PE" smtClean="0"/>
            </a:fld>
            <a:endParaRPr lang="es-PE"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s-PE"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17B91E9A-7BEA-42F6-A26E-370FFACC27A5}" type="slidenum">
              <a:rPr lang="es-PE" smtClean="0"/>
            </a:fld>
            <a:endParaRPr lang="es-PE"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 amt="20000"/>
          </a:blip>
          <a:srcRect l="28260"/>
          <a:stretch>
            <a:fillRect/>
          </a:stretch>
        </p:blipFill>
        <p:spPr>
          <a:xfrm>
            <a:off x="10393" y="582498"/>
            <a:ext cx="3553312" cy="60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ítulo y texto vertical">
  <p:cSld name="Título y texto vertical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84" name="Google Shape;8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F0E2F9E8-C8F0-4C35-AEE9-8B9DC015248C}" type="datetimeFigureOut">
              <a:rPr lang="es-PE" smtClean="0"/>
            </a:fld>
            <a:endParaRPr lang="es-PE"/>
          </a:p>
        </p:txBody>
      </p:sp>
      <p:sp>
        <p:nvSpPr>
          <p:cNvPr id="85" name="Google Shape;8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s-PE"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17B91E9A-7BEA-42F6-A26E-370FFACC27A5}" type="slidenum">
              <a:rPr lang="es-PE" smtClean="0"/>
            </a:fld>
            <a:endParaRPr lang="es-PE"/>
          </a:p>
        </p:txBody>
      </p:sp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 amt="20000"/>
          </a:blip>
          <a:srcRect l="28260"/>
          <a:stretch>
            <a:fillRect/>
          </a:stretch>
        </p:blipFill>
        <p:spPr>
          <a:xfrm>
            <a:off x="10393" y="582498"/>
            <a:ext cx="3553312" cy="60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Título vertical y texto">
  <p:cSld name="Título vertical y texto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91" name="Google Shape;9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F0E2F9E8-C8F0-4C35-AEE9-8B9DC015248C}" type="datetimeFigureOut">
              <a:rPr lang="es-PE" smtClean="0"/>
            </a:fld>
            <a:endParaRPr lang="es-PE"/>
          </a:p>
        </p:txBody>
      </p:sp>
      <p:sp>
        <p:nvSpPr>
          <p:cNvPr id="92" name="Google Shape;9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s-PE"/>
          </a:p>
        </p:txBody>
      </p:sp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17B91E9A-7BEA-42F6-A26E-370FFACC27A5}" type="slidenum">
              <a:rPr lang="es-PE" smtClean="0"/>
            </a:fld>
            <a:endParaRPr lang="es-PE"/>
          </a:p>
        </p:txBody>
      </p:sp>
      <p:pic>
        <p:nvPicPr>
          <p:cNvPr id="94" name="Google Shape;94;p12"/>
          <p:cNvPicPr preferRelativeResize="0"/>
          <p:nvPr/>
        </p:nvPicPr>
        <p:blipFill rotWithShape="1">
          <a:blip r:embed="rId2">
            <a:alphaModFix amt="20000"/>
          </a:blip>
          <a:srcRect l="28260"/>
          <a:stretch>
            <a:fillRect/>
          </a:stretch>
        </p:blipFill>
        <p:spPr>
          <a:xfrm>
            <a:off x="10393" y="582498"/>
            <a:ext cx="3553312" cy="60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F0E2F9E8-C8F0-4C35-AEE9-8B9DC015248C}" type="datetimeFigureOut">
              <a:rPr lang="es-PE" smtClean="0"/>
            </a:fld>
            <a:endParaRPr lang="es-PE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s-PE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17B91E9A-7BEA-42F6-A26E-370FFACC27A5}" type="slidenum">
              <a:rPr lang="es-PE" smtClean="0"/>
            </a:fld>
            <a:endParaRPr lang="es-P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slow">
    <p:push dir="u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FBB46A-6C47-4DA9-BD72-6C4637AC3F1A}" type="datetimeFigureOut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2E536C-8A15-4C69-811B-3BBBCD0080AD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png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36.wdp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microsoft.com/office/2007/relationships/hdphoto" Target="../media/image11.wdp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7"/>
          <p:cNvSpPr txBox="1"/>
          <p:nvPr/>
        </p:nvSpPr>
        <p:spPr>
          <a:xfrm>
            <a:off x="2147731" y="116898"/>
            <a:ext cx="7981406" cy="940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4800" b="1" u="sng" dirty="0">
                <a:solidFill>
                  <a:srgbClr val="AA7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rpetua" panose="02020502060401020303" pitchFamily="18" charset="0"/>
              </a:rPr>
              <a:t>MATEMÁTICA BÁSICA</a:t>
            </a:r>
            <a:endParaRPr lang="es-PE" sz="4800" b="1" u="sng" dirty="0">
              <a:solidFill>
                <a:srgbClr val="AA7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erpetua" panose="02020502060401020303" pitchFamily="18" charset="0"/>
            </a:endParaRPr>
          </a:p>
        </p:txBody>
      </p:sp>
      <p:sp>
        <p:nvSpPr>
          <p:cNvPr id="8" name="Google Shape;89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810192"/>
          </a:xfrm>
        </p:spPr>
        <p:txBody>
          <a:bodyPr/>
          <a:lstStyle/>
          <a:p>
            <a:pPr lvl="0"/>
            <a:r>
              <a:rPr lang="es-ES" dirty="0">
                <a:sym typeface="Century Gothic" panose="020B0502020202020204"/>
              </a:rPr>
              <a:t>Unidad III</a:t>
            </a:r>
            <a:br>
              <a:rPr lang="es-ES" dirty="0">
                <a:sym typeface="Century Gothic" panose="020B0502020202020204"/>
              </a:rPr>
            </a:br>
            <a:r>
              <a:rPr lang="es-ES" dirty="0">
                <a:sym typeface="Century Gothic" panose="020B0502020202020204"/>
              </a:rPr>
              <a:t>Relaciones y funciones</a:t>
            </a:r>
            <a:endParaRPr lang="es-ES" dirty="0">
              <a:sym typeface="Century Gothic" panose="020B0502020202020204"/>
            </a:endParaRPr>
          </a:p>
        </p:txBody>
      </p:sp>
      <p:sp>
        <p:nvSpPr>
          <p:cNvPr id="9" name="Google Shape;92;p13"/>
          <p:cNvSpPr txBox="1"/>
          <p:nvPr/>
        </p:nvSpPr>
        <p:spPr>
          <a:xfrm>
            <a:off x="2387283" y="3255328"/>
            <a:ext cx="8634412" cy="692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 panose="020B0604020202020204"/>
              <a:buNone/>
            </a:pPr>
            <a:r>
              <a:rPr lang="es-ES" sz="3000" b="1" i="0" u="none" strike="noStrike" cap="none" dirty="0">
                <a:solidFill>
                  <a:schemeClr val="tx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Tema: Relaciones, circunferencia y parábola</a:t>
            </a:r>
            <a:endParaRPr sz="3000" b="1" i="0" u="none" strike="noStrike" cap="none" dirty="0">
              <a:solidFill>
                <a:schemeClr val="tx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</a:pPr>
            <a:endParaRPr sz="3000" b="1" i="0" u="none" strike="noStrike" cap="none" dirty="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0" name="Google Shape;90;p13"/>
          <p:cNvSpPr txBox="1"/>
          <p:nvPr/>
        </p:nvSpPr>
        <p:spPr>
          <a:xfrm>
            <a:off x="3557588" y="4270842"/>
            <a:ext cx="3000375" cy="128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90000"/>
              </a:lnSpc>
              <a:buClrTx/>
              <a:buSzPts val="3000"/>
              <a:buFont typeface="Arial" panose="020B0604020202020204" pitchFamily="34" charset="0"/>
              <a:buChar char="•"/>
            </a:pPr>
            <a:r>
              <a:rPr lang="es-ES" sz="3000" b="0" i="0" u="none" strike="noStrike" cap="none" dirty="0">
                <a:solidFill>
                  <a:schemeClr val="tx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Definición.</a:t>
            </a:r>
            <a:endParaRPr dirty="0">
              <a:solidFill>
                <a:schemeClr val="tx1"/>
              </a:solidFill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3000"/>
              <a:buFont typeface="Arial" panose="020B0604020202020204" pitchFamily="34" charset="0"/>
              <a:buChar char="•"/>
            </a:pPr>
            <a:r>
              <a:rPr lang="es-ES" sz="3000" b="0" i="0" u="none" strike="noStrike" cap="none" dirty="0">
                <a:solidFill>
                  <a:schemeClr val="tx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Propiedades</a:t>
            </a:r>
            <a:endParaRPr sz="3000" b="0" i="0" u="none" strike="noStrike" cap="none" dirty="0">
              <a:solidFill>
                <a:schemeClr val="tx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2" name="Google Shape;93;p13"/>
          <p:cNvSpPr txBox="1"/>
          <p:nvPr/>
        </p:nvSpPr>
        <p:spPr>
          <a:xfrm>
            <a:off x="10083062" y="6076752"/>
            <a:ext cx="1945653" cy="48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None/>
            </a:pPr>
            <a:r>
              <a:rPr lang="es-ES" sz="2400" b="1" i="0" u="none" strike="noStrike" cap="none" dirty="0">
                <a:solidFill>
                  <a:schemeClr val="tx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Semana 0</a:t>
            </a:r>
            <a:r>
              <a:rPr lang="es-PE" altLang="es-ES" sz="2400" b="1" i="0" u="none" strike="noStrike" cap="none" dirty="0">
                <a:solidFill>
                  <a:schemeClr val="tx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4</a:t>
            </a:r>
            <a:endParaRPr lang="es-PE" altLang="es-ES" sz="2400" b="1" i="0" u="none" strike="noStrike" cap="none" dirty="0">
              <a:solidFill>
                <a:schemeClr val="tx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8" name="Picture 2" descr="Antena parabólica, ejemplo stock de ilustración. Ilustración de ..."/>
          <p:cNvPicPr>
            <a:picLocks noChangeAspect="1" noChangeArrowheads="1"/>
          </p:cNvPicPr>
          <p:nvPr>
            <p:ph type="pic" idx="2"/>
          </p:nvPr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344"/>
          <a:stretch>
            <a:fillRect/>
          </a:stretch>
        </p:blipFill>
        <p:spPr bwMode="auto">
          <a:xfrm>
            <a:off x="311150" y="152400"/>
            <a:ext cx="6129655" cy="655256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l="24383" t="13669" r="23856" b="14617"/>
          <a:stretch>
            <a:fillRect/>
          </a:stretch>
        </p:blipFill>
        <p:spPr>
          <a:xfrm>
            <a:off x="6440805" y="847090"/>
            <a:ext cx="5478780" cy="42678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09331" y="912746"/>
            <a:ext cx="11946834" cy="57961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"/>
          <a:srcRect l="16632" t="58468" r="68389" b="36930"/>
          <a:stretch>
            <a:fillRect/>
          </a:stretch>
        </p:blipFill>
        <p:spPr>
          <a:xfrm>
            <a:off x="449181" y="1122946"/>
            <a:ext cx="2598819" cy="44918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8421" t="39568" r="20656" b="26376"/>
          <a:stretch>
            <a:fillRect/>
          </a:stretch>
        </p:blipFill>
        <p:spPr>
          <a:xfrm>
            <a:off x="6914147" y="2508580"/>
            <a:ext cx="3978443" cy="36425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5790" t="38927" r="42631" b="24877"/>
          <a:stretch>
            <a:fillRect/>
          </a:stretch>
        </p:blipFill>
        <p:spPr>
          <a:xfrm>
            <a:off x="2101516" y="2518611"/>
            <a:ext cx="3850105" cy="36325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1"/>
          <a:srcRect l="16632" t="62742" r="49157" b="31988"/>
          <a:stretch>
            <a:fillRect/>
          </a:stretch>
        </p:blipFill>
        <p:spPr>
          <a:xfrm>
            <a:off x="3449057" y="1804244"/>
            <a:ext cx="5935577" cy="5143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09331" y="912746"/>
            <a:ext cx="11946834" cy="57961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"/>
          <a:srcRect l="25473" t="18235" r="68211" b="76900"/>
          <a:stretch>
            <a:fillRect/>
          </a:stretch>
        </p:blipFill>
        <p:spPr>
          <a:xfrm>
            <a:off x="2534652" y="288758"/>
            <a:ext cx="1184649" cy="51334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"/>
          <a:srcRect l="32210" t="18235" r="27790" b="77461"/>
          <a:stretch>
            <a:fillRect/>
          </a:stretch>
        </p:blipFill>
        <p:spPr>
          <a:xfrm>
            <a:off x="481262" y="1010652"/>
            <a:ext cx="7104304" cy="42999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1"/>
          <a:srcRect l="27052" t="27778" r="42526" b="67169"/>
          <a:stretch>
            <a:fillRect/>
          </a:stretch>
        </p:blipFill>
        <p:spPr>
          <a:xfrm>
            <a:off x="481262" y="1588167"/>
            <a:ext cx="5403010" cy="5047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1"/>
          <a:srcRect l="29263" t="34889" r="30948" b="59684"/>
          <a:stretch>
            <a:fillRect/>
          </a:stretch>
        </p:blipFill>
        <p:spPr>
          <a:xfrm>
            <a:off x="431901" y="2229850"/>
            <a:ext cx="7066913" cy="5421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1"/>
          <a:srcRect l="50842" t="39755" r="27790" b="54818"/>
          <a:stretch>
            <a:fillRect/>
          </a:stretch>
        </p:blipFill>
        <p:spPr>
          <a:xfrm>
            <a:off x="1835585" y="2903617"/>
            <a:ext cx="3795194" cy="5421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50842" t="44808" r="27790" b="51262"/>
          <a:stretch>
            <a:fillRect/>
          </a:stretch>
        </p:blipFill>
        <p:spPr>
          <a:xfrm>
            <a:off x="1835585" y="3433009"/>
            <a:ext cx="3795194" cy="39260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"/>
          <a:srcRect l="50842" t="48550" r="27790" b="47520"/>
          <a:stretch>
            <a:fillRect/>
          </a:stretch>
        </p:blipFill>
        <p:spPr>
          <a:xfrm>
            <a:off x="1835585" y="3801979"/>
            <a:ext cx="3795194" cy="39260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1"/>
          <a:srcRect l="50842" t="52479" r="27790" b="42468"/>
          <a:stretch>
            <a:fillRect/>
          </a:stretch>
        </p:blipFill>
        <p:spPr>
          <a:xfrm>
            <a:off x="1835585" y="4170945"/>
            <a:ext cx="3795194" cy="5047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/>
          <a:srcRect l="28737" t="58281" r="49739" b="36341"/>
          <a:stretch>
            <a:fillRect/>
          </a:stretch>
        </p:blipFill>
        <p:spPr>
          <a:xfrm>
            <a:off x="1749190" y="4908755"/>
            <a:ext cx="3881589" cy="54556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/>
          <a:srcRect l="46000" t="38819" r="25684" b="16456"/>
          <a:stretch>
            <a:fillRect/>
          </a:stretch>
        </p:blipFill>
        <p:spPr>
          <a:xfrm>
            <a:off x="7498814" y="2772020"/>
            <a:ext cx="4315326" cy="383406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109331" y="912746"/>
            <a:ext cx="11946834" cy="57961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"/>
          <a:srcRect l="28422" t="14492" r="26000" b="81042"/>
          <a:stretch>
            <a:fillRect/>
          </a:stretch>
        </p:blipFill>
        <p:spPr>
          <a:xfrm>
            <a:off x="481263" y="946484"/>
            <a:ext cx="8149390" cy="44917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"/>
          <a:srcRect l="30754" t="19756" r="29500" b="75778"/>
          <a:stretch>
            <a:fillRect/>
          </a:stretch>
        </p:blipFill>
        <p:spPr>
          <a:xfrm>
            <a:off x="481263" y="1540042"/>
            <a:ext cx="7106654" cy="44917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1"/>
          <a:srcRect l="46725" t="23903" r="26000" b="71312"/>
          <a:stretch>
            <a:fillRect/>
          </a:stretch>
        </p:blipFill>
        <p:spPr>
          <a:xfrm>
            <a:off x="481263" y="2133602"/>
            <a:ext cx="4876800" cy="4812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1"/>
          <a:srcRect l="28691" t="39535" r="44125" b="55042"/>
          <a:stretch>
            <a:fillRect/>
          </a:stretch>
        </p:blipFill>
        <p:spPr>
          <a:xfrm>
            <a:off x="481263" y="3914278"/>
            <a:ext cx="4860758" cy="5454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1"/>
          <a:srcRect l="46187" t="46871" r="26000" b="8971"/>
          <a:stretch>
            <a:fillRect/>
          </a:stretch>
        </p:blipFill>
        <p:spPr>
          <a:xfrm>
            <a:off x="6769767" y="2158339"/>
            <a:ext cx="4973053" cy="444114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1"/>
          <a:srcRect l="46725" t="28209" r="26000" b="67803"/>
          <a:stretch>
            <a:fillRect/>
          </a:stretch>
        </p:blipFill>
        <p:spPr>
          <a:xfrm>
            <a:off x="481263" y="2598822"/>
            <a:ext cx="4876800" cy="4010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46725" t="32037" r="26000" b="63816"/>
          <a:stretch>
            <a:fillRect/>
          </a:stretch>
        </p:blipFill>
        <p:spPr>
          <a:xfrm>
            <a:off x="481263" y="2999873"/>
            <a:ext cx="4876800" cy="4170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"/>
          <a:srcRect l="46725" t="35547" r="26000" b="59190"/>
          <a:stretch>
            <a:fillRect/>
          </a:stretch>
        </p:blipFill>
        <p:spPr>
          <a:xfrm>
            <a:off x="481263" y="3400926"/>
            <a:ext cx="4876800" cy="5293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9331" y="912746"/>
            <a:ext cx="11946834" cy="57961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7" name="Grupo 6"/>
          <p:cNvGrpSpPr/>
          <p:nvPr/>
        </p:nvGrpSpPr>
        <p:grpSpPr>
          <a:xfrm>
            <a:off x="457200" y="928426"/>
            <a:ext cx="3557115" cy="387028"/>
            <a:chOff x="661958" y="928426"/>
            <a:chExt cx="3557115" cy="38702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1"/>
            <a:srcRect l="29474" t="16550" r="48841" b="78959"/>
            <a:stretch>
              <a:fillRect/>
            </a:stretch>
          </p:blipFill>
          <p:spPr>
            <a:xfrm>
              <a:off x="914399" y="930442"/>
              <a:ext cx="3304674" cy="385011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2"/>
            <a:srcRect l="29081" t="32431" r="69263" b="63052"/>
            <a:stretch>
              <a:fillRect/>
            </a:stretch>
          </p:blipFill>
          <p:spPr>
            <a:xfrm>
              <a:off x="661958" y="928426"/>
              <a:ext cx="252441" cy="387028"/>
            </a:xfrm>
            <a:prstGeom prst="rect">
              <a:avLst/>
            </a:prstGeom>
          </p:spPr>
        </p:pic>
      </p:grp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29202" t="22585" r="13789" b="72823"/>
          <a:stretch>
            <a:fillRect/>
          </a:stretch>
        </p:blipFill>
        <p:spPr>
          <a:xfrm>
            <a:off x="457200" y="1309341"/>
            <a:ext cx="8688138" cy="3937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"/>
          <a:srcRect l="46702" t="28069" r="22799" b="67288"/>
          <a:stretch>
            <a:fillRect/>
          </a:stretch>
        </p:blipFill>
        <p:spPr>
          <a:xfrm>
            <a:off x="901700" y="1827244"/>
            <a:ext cx="4648200" cy="39804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1"/>
          <a:srcRect l="46702" t="31971" r="22799" b="58548"/>
          <a:stretch>
            <a:fillRect/>
          </a:stretch>
        </p:blipFill>
        <p:spPr>
          <a:xfrm>
            <a:off x="901700" y="2244082"/>
            <a:ext cx="4648200" cy="8128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1"/>
          <a:srcRect l="46702" t="40860" r="22799" b="51141"/>
          <a:stretch>
            <a:fillRect/>
          </a:stretch>
        </p:blipFill>
        <p:spPr>
          <a:xfrm>
            <a:off x="901700" y="3075674"/>
            <a:ext cx="4648200" cy="6858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1"/>
          <a:srcRect l="46702" t="48563" r="22799" b="43438"/>
          <a:stretch>
            <a:fillRect/>
          </a:stretch>
        </p:blipFill>
        <p:spPr>
          <a:xfrm>
            <a:off x="901700" y="3780266"/>
            <a:ext cx="4648200" cy="6858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1"/>
          <a:srcRect l="46702" t="56266" r="22799" b="35882"/>
          <a:stretch>
            <a:fillRect/>
          </a:stretch>
        </p:blipFill>
        <p:spPr>
          <a:xfrm>
            <a:off x="901700" y="4484858"/>
            <a:ext cx="4648200" cy="6731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1"/>
          <a:srcRect l="46702" t="64118" r="22799" b="27341"/>
          <a:stretch>
            <a:fillRect/>
          </a:stretch>
        </p:blipFill>
        <p:spPr>
          <a:xfrm>
            <a:off x="901700" y="5176750"/>
            <a:ext cx="4648200" cy="73225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3"/>
          <a:srcRect l="25500" t="42000" r="44000" b="50689"/>
          <a:stretch>
            <a:fillRect/>
          </a:stretch>
        </p:blipFill>
        <p:spPr>
          <a:xfrm>
            <a:off x="901700" y="5927795"/>
            <a:ext cx="4648200" cy="62664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l="15760" t="22110" r="59842" b="11730"/>
          <a:stretch>
            <a:fillRect/>
          </a:stretch>
        </p:blipFill>
        <p:spPr>
          <a:xfrm>
            <a:off x="7338347" y="1771489"/>
            <a:ext cx="3177253" cy="484623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/>
          <p:nvPr/>
        </p:nvSpPr>
        <p:spPr>
          <a:xfrm>
            <a:off x="2514600" y="200025"/>
            <a:ext cx="8215313" cy="8001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s-PE" sz="3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Bibliografía:</a:t>
            </a:r>
            <a:endParaRPr lang="es-PE" sz="3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24100" y="1599308"/>
            <a:ext cx="3556000" cy="485245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/>
          <p:nvPr/>
        </p:nvSpPr>
        <p:spPr>
          <a:xfrm>
            <a:off x="771524" y="1324090"/>
            <a:ext cx="8511624" cy="679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/>
            <a:r>
              <a:rPr lang="es-PE" sz="4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Objetivo</a:t>
            </a:r>
            <a:endParaRPr lang="es-PE" sz="40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Google Shape;100;p14"/>
          <p:cNvSpPr txBox="1"/>
          <p:nvPr/>
        </p:nvSpPr>
        <p:spPr>
          <a:xfrm>
            <a:off x="1734185" y="2152015"/>
            <a:ext cx="9326245" cy="3482340"/>
          </a:xfrm>
          <a:prstGeom prst="rect">
            <a:avLst/>
          </a:prstGeom>
          <a:solidFill>
            <a:srgbClr val="FFDA7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ctr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ctr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ctr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ctr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ctr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ctr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ctr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ctr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622300" indent="-266700" algn="just">
              <a:buFont typeface="Arial" panose="020B0604020202020204" pitchFamily="34" charset="0"/>
              <a:buChar char="•"/>
            </a:pPr>
            <a:r>
              <a:rPr lang="es-MX" sz="3700" dirty="0">
                <a:latin typeface="Century Gothic" panose="020B0502020202020204" pitchFamily="34" charset="0"/>
              </a:rPr>
              <a:t>Presentar el concepto de relación</a:t>
            </a:r>
            <a:endParaRPr lang="es-MX" sz="3700" dirty="0">
              <a:latin typeface="Century Gothic" panose="020B0502020202020204" pitchFamily="34" charset="0"/>
            </a:endParaRPr>
          </a:p>
          <a:p>
            <a:pPr marL="622300" indent="-266700" algn="just">
              <a:buFont typeface="Arial" panose="020B0604020202020204" pitchFamily="34" charset="0"/>
              <a:buChar char="•"/>
            </a:pPr>
            <a:r>
              <a:rPr lang="es-MX" sz="3700" dirty="0">
                <a:latin typeface="Century Gothic" panose="020B0502020202020204" pitchFamily="34" charset="0"/>
              </a:rPr>
              <a:t>Analizar las relaciones que se desprenden de la ecuación de segundo grado en dos variables</a:t>
            </a:r>
            <a:endParaRPr lang="es-MX" sz="3700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2 Marcador de contenido"/>
              <p:cNvSpPr txBox="1">
                <a:spLocks/>
              </p:cNvSpPr>
              <p:nvPr/>
            </p:nvSpPr>
            <p:spPr>
              <a:xfrm>
                <a:off x="490944" y="3168501"/>
                <a:ext cx="11193956" cy="26335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 ea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rtl="0" ea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 ea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 ea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 ea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 ea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 ea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 ea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 ea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4763" indent="0">
                  <a:buNone/>
                </a:pPr>
                <a:r>
                  <a:rPr lang="es-ES" altLang="es-PE" b="1" dirty="0">
                    <a:latin typeface="+mn-lt"/>
                    <a:cs typeface="Times New Roman" panose="02020603050405020304" pitchFamily="18" charset="0"/>
                  </a:rPr>
                  <a:t>Ejemplo</a:t>
                </a:r>
                <a:r>
                  <a:rPr lang="es-ES" altLang="es-PE" dirty="0">
                    <a:latin typeface="+mn-lt"/>
                    <a:cs typeface="Times New Roman" panose="02020603050405020304" pitchFamily="18" charset="0"/>
                  </a:rPr>
                  <a:t>: </a:t>
                </a:r>
              </a:p>
              <a:p>
                <a:pPr marL="4763" indent="0">
                  <a:buNone/>
                </a:pPr>
                <a:r>
                  <a:rPr lang="es-ES" altLang="es-PE" dirty="0">
                    <a:latin typeface="+mn-lt"/>
                    <a:cs typeface="Times New Roman" panose="02020603050405020304" pitchFamily="18" charset="0"/>
                  </a:rPr>
                  <a:t>Sean </a:t>
                </a:r>
                <a14:m>
                  <m:oMath xmlns:m="http://schemas.openxmlformats.org/officeDocument/2006/math"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={1,2,3} 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s-ES" altLang="es-PE" dirty="0">
                    <a:latin typeface="+mn-lt"/>
                    <a:cs typeface="Times New Roman" panose="02020603050405020304" pitchFamily="18" charset="0"/>
                  </a:rPr>
                  <a:t>, el producto cartesiano  </a:t>
                </a:r>
                <a14:m>
                  <m:oMath xmlns:m="http://schemas.openxmlformats.org/officeDocument/2006/math"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 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ES" altLang="es-PE" dirty="0">
                    <a:latin typeface="+mn-lt"/>
                    <a:cs typeface="Times New Roman" panose="02020603050405020304" pitchFamily="18" charset="0"/>
                  </a:rPr>
                  <a:t>es:</a:t>
                </a:r>
              </a:p>
              <a:p>
                <a:pPr marL="4763" indent="0">
                  <a:buNone/>
                </a:pPr>
                <a:endParaRPr lang="es-ES" altLang="es-PE" sz="1000" dirty="0">
                  <a:latin typeface="+mn-lt"/>
                  <a:cs typeface="Times New Roman" panose="02020603050405020304" pitchFamily="18" charset="0"/>
                </a:endParaRPr>
              </a:p>
              <a:p>
                <a:pPr marL="411163">
                  <a:buFontTx/>
                  <a:buNone/>
                </a:pPr>
                <a:r>
                  <a:rPr lang="es-ES" altLang="es-PE" dirty="0">
                    <a:latin typeface="+mn-lt"/>
                    <a:cs typeface="Times New Roman" panose="02020603050405020304" pitchFamily="18" charset="0"/>
                  </a:rPr>
                  <a:t>	    </a:t>
                </a:r>
                <a:r>
                  <a:rPr lang="es-ES" altLang="es-PE" i="1" dirty="0">
                    <a:latin typeface="+mn-lt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 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={(1,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),(1,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),(2,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),(2,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),(3,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),(3,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s-ES" altLang="es-PE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s-ES" altLang="es-PE" dirty="0"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2 Marcador de contenid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44" y="3168501"/>
                <a:ext cx="11193956" cy="2633585"/>
              </a:xfrm>
              <a:prstGeom prst="rect">
                <a:avLst/>
              </a:prstGeom>
              <a:blipFill rotWithShape="1">
                <a:blip r:embed="rId1"/>
                <a:stretch>
                  <a:fillRect l="-10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  <a:endParaRPr lang="es-PE">
                  <a:noFill/>
                </a:endParaRPr>
              </a:p>
            </p:txBody>
          </p:sp>
        </mc:Fallback>
      </mc:AlternateContent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"/>
          <a:srcRect l="11395" t="23148" r="30001" b="58248"/>
          <a:stretch>
            <a:fillRect/>
          </a:stretch>
        </p:blipFill>
        <p:spPr>
          <a:xfrm>
            <a:off x="490944" y="1169580"/>
            <a:ext cx="11193956" cy="199892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98173" y="912746"/>
            <a:ext cx="11559209" cy="57961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1"/>
          <a:srcRect l="12233" t="24053" r="26930" b="72493"/>
          <a:stretch>
            <a:fillRect/>
          </a:stretch>
        </p:blipFill>
        <p:spPr>
          <a:xfrm>
            <a:off x="658290" y="952502"/>
            <a:ext cx="10738884" cy="3429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1"/>
          <a:srcRect l="12233" t="20171" r="71923" b="76203"/>
          <a:stretch>
            <a:fillRect/>
          </a:stretch>
        </p:blipFill>
        <p:spPr>
          <a:xfrm>
            <a:off x="2593488" y="292626"/>
            <a:ext cx="3650111" cy="4699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1"/>
          <a:srcRect l="12233" t="27507" r="26930" b="63769"/>
          <a:stretch>
            <a:fillRect/>
          </a:stretch>
        </p:blipFill>
        <p:spPr>
          <a:xfrm>
            <a:off x="658290" y="1295402"/>
            <a:ext cx="10738884" cy="8662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1"/>
          <a:srcRect l="12233" t="35868" r="26930" b="54560"/>
          <a:stretch>
            <a:fillRect/>
          </a:stretch>
        </p:blipFill>
        <p:spPr>
          <a:xfrm>
            <a:off x="658290" y="2125581"/>
            <a:ext cx="10738884" cy="9504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12233" t="47500" r="26930" b="47773"/>
          <a:stretch>
            <a:fillRect/>
          </a:stretch>
        </p:blipFill>
        <p:spPr>
          <a:xfrm>
            <a:off x="658290" y="3104151"/>
            <a:ext cx="10738884" cy="46923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"/>
          <a:srcRect l="12233" t="51984" r="26930" b="43775"/>
          <a:stretch>
            <a:fillRect/>
          </a:stretch>
        </p:blipFill>
        <p:spPr>
          <a:xfrm>
            <a:off x="658290" y="3549319"/>
            <a:ext cx="10738884" cy="4211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1"/>
          <a:srcRect l="12233" t="56225" r="26930" b="39413"/>
          <a:stretch>
            <a:fillRect/>
          </a:stretch>
        </p:blipFill>
        <p:spPr>
          <a:xfrm>
            <a:off x="658290" y="3970424"/>
            <a:ext cx="10738884" cy="4331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1"/>
          <a:srcRect l="12233" t="60344" r="26930" b="34567"/>
          <a:stretch>
            <a:fillRect/>
          </a:stretch>
        </p:blipFill>
        <p:spPr>
          <a:xfrm>
            <a:off x="658290" y="4860757"/>
            <a:ext cx="10738884" cy="50532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1"/>
          <a:srcRect l="12233" t="65191" r="26930" b="29962"/>
          <a:stretch>
            <a:fillRect/>
          </a:stretch>
        </p:blipFill>
        <p:spPr>
          <a:xfrm>
            <a:off x="658290" y="5342021"/>
            <a:ext cx="10738884" cy="48126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1"/>
          <a:srcRect l="12233" t="69917" r="26930" b="21535"/>
          <a:stretch>
            <a:fillRect/>
          </a:stretch>
        </p:blipFill>
        <p:spPr>
          <a:xfrm>
            <a:off x="658290" y="5811253"/>
            <a:ext cx="10738884" cy="84877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5472" t="53788" r="27353" b="42669"/>
          <a:stretch>
            <a:fillRect/>
          </a:stretch>
        </p:blipFill>
        <p:spPr>
          <a:xfrm>
            <a:off x="658290" y="4502824"/>
            <a:ext cx="10728811" cy="3739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98173" y="912746"/>
            <a:ext cx="11559209" cy="57961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"/>
          <a:srcRect l="14200" t="48827" r="50280" b="47546"/>
          <a:stretch>
            <a:fillRect/>
          </a:stretch>
        </p:blipFill>
        <p:spPr>
          <a:xfrm>
            <a:off x="585216" y="1188720"/>
            <a:ext cx="5413248" cy="31089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"/>
          <a:srcRect l="14200" t="52453" r="50280" b="39014"/>
          <a:stretch>
            <a:fillRect/>
          </a:stretch>
        </p:blipFill>
        <p:spPr>
          <a:xfrm>
            <a:off x="585216" y="2224024"/>
            <a:ext cx="5413248" cy="73152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1"/>
          <a:srcRect l="14200" t="60560" r="50280" b="27067"/>
          <a:stretch>
            <a:fillRect/>
          </a:stretch>
        </p:blipFill>
        <p:spPr>
          <a:xfrm>
            <a:off x="585470" y="3450463"/>
            <a:ext cx="5413248" cy="106070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9331" y="912746"/>
            <a:ext cx="11946834" cy="57961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074" name="Imagen 1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2" t="28257" r="72008" b="69326"/>
          <a:stretch>
            <a:fillRect/>
          </a:stretch>
        </p:blipFill>
        <p:spPr bwMode="auto">
          <a:xfrm rot="10800000" flipH="1" flipV="1">
            <a:off x="8486272" y="3112167"/>
            <a:ext cx="411607" cy="401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7685" t="34702" r="47473" b="43590"/>
          <a:stretch>
            <a:fillRect/>
          </a:stretch>
        </p:blipFill>
        <p:spPr>
          <a:xfrm>
            <a:off x="209793" y="1572127"/>
            <a:ext cx="7369821" cy="2582777"/>
          </a:xfrm>
          <a:prstGeom prst="rect">
            <a:avLst/>
          </a:prstGeom>
        </p:spPr>
      </p:pic>
      <p:pic>
        <p:nvPicPr>
          <p:cNvPr id="2050" name="Picture 2" descr="FIGURAS CONICAS: circunferenci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754" y="2436067"/>
            <a:ext cx="3227532" cy="342000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renzy - Wheel 205 Pneumatic Black - Náhradní kolečko | Honzovy ..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0"/>
          <a:stretch>
            <a:fillRect/>
          </a:stretch>
        </p:blipFill>
        <p:spPr bwMode="auto">
          <a:xfrm>
            <a:off x="8937275" y="2911814"/>
            <a:ext cx="1040001" cy="19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09331" y="912746"/>
            <a:ext cx="11946834" cy="57961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"/>
          <a:srcRect l="30316" t="15428" r="63158" b="81390"/>
          <a:stretch>
            <a:fillRect/>
          </a:stretch>
        </p:blipFill>
        <p:spPr>
          <a:xfrm>
            <a:off x="2502568" y="449180"/>
            <a:ext cx="1462665" cy="40105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6422" t="15428" r="44736" b="81391"/>
          <a:stretch>
            <a:fillRect/>
          </a:stretch>
        </p:blipFill>
        <p:spPr>
          <a:xfrm>
            <a:off x="449176" y="1090864"/>
            <a:ext cx="3885027" cy="3689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2151" t="22385" r="51705" b="72763"/>
          <a:stretch>
            <a:fillRect/>
          </a:stretch>
        </p:blipFill>
        <p:spPr>
          <a:xfrm>
            <a:off x="423750" y="1566514"/>
            <a:ext cx="3601845" cy="6088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127" t="26656" r="59499" b="68479"/>
          <a:stretch>
            <a:fillRect/>
          </a:stretch>
        </p:blipFill>
        <p:spPr>
          <a:xfrm>
            <a:off x="323052" y="2021303"/>
            <a:ext cx="1418142" cy="6088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45369" t="31896" r="26842" b="64598"/>
          <a:stretch>
            <a:fillRect/>
          </a:stretch>
        </p:blipFill>
        <p:spPr>
          <a:xfrm>
            <a:off x="313573" y="2646948"/>
            <a:ext cx="6182449" cy="4387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45451" t="35192" r="26632" b="61227"/>
          <a:stretch>
            <a:fillRect/>
          </a:stretch>
        </p:blipFill>
        <p:spPr>
          <a:xfrm>
            <a:off x="294117" y="3241473"/>
            <a:ext cx="6210853" cy="44818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45177" t="38597" r="26632" b="57658"/>
          <a:stretch>
            <a:fillRect/>
          </a:stretch>
        </p:blipFill>
        <p:spPr>
          <a:xfrm>
            <a:off x="252310" y="3845462"/>
            <a:ext cx="6271872" cy="46861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l="45217" t="42114" r="26632" b="52815"/>
          <a:stretch>
            <a:fillRect/>
          </a:stretch>
        </p:blipFill>
        <p:spPr>
          <a:xfrm>
            <a:off x="252310" y="4469883"/>
            <a:ext cx="6262908" cy="63452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/>
          <a:srcRect l="30894" t="48356" r="40404" b="46966"/>
          <a:stretch>
            <a:fillRect/>
          </a:stretch>
        </p:blipFill>
        <p:spPr>
          <a:xfrm>
            <a:off x="206569" y="5260207"/>
            <a:ext cx="6385481" cy="58544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/>
          <a:srcRect l="31685" t="23848" r="24947" b="11216"/>
          <a:stretch>
            <a:fillRect/>
          </a:stretch>
        </p:blipFill>
        <p:spPr>
          <a:xfrm>
            <a:off x="6861312" y="2319130"/>
            <a:ext cx="5112653" cy="43060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109331" y="912746"/>
            <a:ext cx="11946834" cy="57961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"/>
          <a:srcRect l="34105" t="19356" r="24158" b="74843"/>
          <a:stretch>
            <a:fillRect/>
          </a:stretch>
        </p:blipFill>
        <p:spPr>
          <a:xfrm>
            <a:off x="155209" y="921620"/>
            <a:ext cx="6996762" cy="5470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"/>
          <a:srcRect l="34106" t="25438" r="56473" b="70258"/>
          <a:stretch>
            <a:fillRect/>
          </a:stretch>
        </p:blipFill>
        <p:spPr>
          <a:xfrm>
            <a:off x="401456" y="1441383"/>
            <a:ext cx="1579345" cy="40586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1"/>
          <a:srcRect l="43264" t="25438" r="25473" b="70539"/>
          <a:stretch>
            <a:fillRect/>
          </a:stretch>
        </p:blipFill>
        <p:spPr>
          <a:xfrm>
            <a:off x="1815163" y="1466652"/>
            <a:ext cx="5240958" cy="3793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1"/>
          <a:srcRect l="48474" t="30584" r="12947" b="65018"/>
          <a:stretch>
            <a:fillRect/>
          </a:stretch>
        </p:blipFill>
        <p:spPr>
          <a:xfrm>
            <a:off x="203336" y="1914226"/>
            <a:ext cx="6467377" cy="4146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1"/>
          <a:srcRect l="48474" t="34421" r="12947" b="56409"/>
          <a:stretch>
            <a:fillRect/>
          </a:stretch>
        </p:blipFill>
        <p:spPr>
          <a:xfrm>
            <a:off x="203336" y="2368525"/>
            <a:ext cx="6467377" cy="8646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1"/>
          <a:srcRect l="48474" t="43216" r="12947" b="48924"/>
          <a:stretch>
            <a:fillRect/>
          </a:stretch>
        </p:blipFill>
        <p:spPr>
          <a:xfrm>
            <a:off x="203336" y="3272808"/>
            <a:ext cx="6467377" cy="7411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48474" t="50888" r="12947" b="41439"/>
          <a:stretch>
            <a:fillRect/>
          </a:stretch>
        </p:blipFill>
        <p:spPr>
          <a:xfrm>
            <a:off x="203336" y="4053566"/>
            <a:ext cx="6467377" cy="7234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"/>
          <a:srcRect l="48474" t="58561" r="12947" b="32737"/>
          <a:stretch>
            <a:fillRect/>
          </a:stretch>
        </p:blipFill>
        <p:spPr>
          <a:xfrm>
            <a:off x="203336" y="4816678"/>
            <a:ext cx="6467377" cy="82055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l="32315" t="20292" r="44632" b="71287"/>
          <a:stretch>
            <a:fillRect/>
          </a:stretch>
        </p:blipFill>
        <p:spPr>
          <a:xfrm>
            <a:off x="1781477" y="5676849"/>
            <a:ext cx="3864543" cy="79408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/>
          <a:srcRect l="23684" t="23848" r="32210" b="11403"/>
          <a:stretch>
            <a:fillRect/>
          </a:stretch>
        </p:blipFill>
        <p:spPr>
          <a:xfrm>
            <a:off x="6725749" y="2034804"/>
            <a:ext cx="5235497" cy="432334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9331" y="935048"/>
            <a:ext cx="11946834" cy="57961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1"/>
          <a:srcRect l="35159" t="44332" r="42630" b="22763"/>
          <a:stretch>
            <a:fillRect/>
          </a:stretch>
        </p:blipFill>
        <p:spPr>
          <a:xfrm>
            <a:off x="1010653" y="3357704"/>
            <a:ext cx="3850105" cy="32084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1"/>
          <a:srcRect l="57475" t="44405" r="19999" b="22933"/>
          <a:stretch>
            <a:fillRect/>
          </a:stretch>
        </p:blipFill>
        <p:spPr>
          <a:xfrm>
            <a:off x="7812505" y="3357704"/>
            <a:ext cx="3914274" cy="31923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6843" t="42374" r="46842" b="46772"/>
          <a:stretch>
            <a:fillRect/>
          </a:stretch>
        </p:blipFill>
        <p:spPr>
          <a:xfrm>
            <a:off x="513347" y="987566"/>
            <a:ext cx="6202489" cy="104273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6843" t="52667" r="46842" b="39848"/>
          <a:stretch>
            <a:fillRect/>
          </a:stretch>
        </p:blipFill>
        <p:spPr>
          <a:xfrm>
            <a:off x="3064044" y="2037346"/>
            <a:ext cx="6364710" cy="7379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16105" t="61835" r="66001" b="33841"/>
          <a:stretch>
            <a:fillRect/>
          </a:stretch>
        </p:blipFill>
        <p:spPr>
          <a:xfrm>
            <a:off x="4860758" y="2871534"/>
            <a:ext cx="2951747" cy="4010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ucsp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ucsp</Template>
  <TotalTime>0</TotalTime>
  <Words>269</Words>
  <Application>WPS Presentation</Application>
  <PresentationFormat>Panorámica</PresentationFormat>
  <Paragraphs>21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15</vt:i4>
      </vt:variant>
    </vt:vector>
  </HeadingPairs>
  <TitlesOfParts>
    <vt:vector size="34" baseType="lpstr">
      <vt:lpstr>Arial</vt:lpstr>
      <vt:lpstr>SimSun</vt:lpstr>
      <vt:lpstr>Wingdings</vt:lpstr>
      <vt:lpstr>Arial</vt:lpstr>
      <vt:lpstr>Calibri</vt:lpstr>
      <vt:lpstr>Perpetua</vt:lpstr>
      <vt:lpstr>Century Gothic</vt:lpstr>
      <vt:lpstr>Century Gothic</vt:lpstr>
      <vt:lpstr>Microsoft YaHei</vt:lpstr>
      <vt:lpstr/>
      <vt:lpstr>Arial Unicode MS</vt:lpstr>
      <vt:lpstr>Calibri Light</vt:lpstr>
      <vt:lpstr>Segoe Print</vt:lpstr>
      <vt:lpstr>ucsp</vt:lpstr>
      <vt:lpstr>1_Tema de Office</vt:lpstr>
      <vt:lpstr>2_Tema de Office</vt:lpstr>
      <vt:lpstr>3_Tema de Office</vt:lpstr>
      <vt:lpstr>4_Tema de Office</vt:lpstr>
      <vt:lpstr>5_Tema de Office</vt:lpstr>
      <vt:lpstr>Unidad III Relaciones y funciones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helpdesk</dc:creator>
  <cp:lastModifiedBy>Renzo Julio Acosta Aranibar</cp:lastModifiedBy>
  <cp:revision>183</cp:revision>
  <dcterms:created xsi:type="dcterms:W3CDTF">2019-10-16T16:54:00Z</dcterms:created>
  <dcterms:modified xsi:type="dcterms:W3CDTF">2020-09-23T06:32:35Z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1033-11.2.0.9684</vt:lpwstr>
  </property>
</Properties>
</file>